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2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256" r:id="rId71"/>
    <p:sldId id="257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5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5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88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12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67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3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9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2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3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4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5BC4-E9CB-6B93-970B-14ACA2B8C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RFT Installation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871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73BFE3-4AC6-1F5D-09E8-1797FE896E88}"/>
              </a:ext>
            </a:extLst>
          </p:cNvPr>
          <p:cNvSpPr txBox="1"/>
          <p:nvPr/>
        </p:nvSpPr>
        <p:spPr>
          <a:xfrm>
            <a:off x="2333496" y="2991678"/>
            <a:ext cx="752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Configure and Enable Firefox Recording</a:t>
            </a:r>
            <a:endParaRPr lang="en-IN" sz="36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</TotalTime>
  <Words>7</Words>
  <Application>Microsoft Office PowerPoint</Application>
  <PresentationFormat>Widescreen</PresentationFormat>
  <Paragraphs>2</Paragraphs>
  <Slides>145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8" baseType="lpstr">
      <vt:lpstr>Calibri</vt:lpstr>
      <vt:lpstr>Calibri Light</vt:lpstr>
      <vt:lpstr>Retrospect</vt:lpstr>
      <vt:lpstr>RFT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Faculty 40</cp:lastModifiedBy>
  <cp:revision>4</cp:revision>
  <dcterms:created xsi:type="dcterms:W3CDTF">2013-01-27T09:14:16Z</dcterms:created>
  <dcterms:modified xsi:type="dcterms:W3CDTF">2024-10-24T02:45:03Z</dcterms:modified>
  <cp:category/>
</cp:coreProperties>
</file>